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15214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700784"/>
            <a:ext cx="502920" cy="1152144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2852928"/>
            <a:ext cx="502920" cy="1152144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005072"/>
            <a:ext cx="502920" cy="115214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8" name="Shape 6"/>
          <p:cNvSpPr/>
          <p:nvPr/>
        </p:nvSpPr>
        <p:spPr>
          <a:xfrm>
            <a:off x="11201400" y="5157216"/>
            <a:ext cx="502920" cy="115214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RHUMATOLOGIE · EXPOSÉ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Vascularites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organe · Un anticorps · Un mot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 ·  Polymyalgie rhumatismale  ·  Horton  ·  Wegener  ·  Churg-Strauss</a:t>
            </a:r>
            <a:endParaRPr lang="en-US" sz="15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Henoch-Schönlein  ·  Cryoglobulinémie  ·  Behçet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TROIS AUTRES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Henoch-Schönlein, cryoglobulinémie, Behçet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Enfant   ·   Hépatite C   ·   Pathergie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HENOCH-SCHÖNLEIN ET CRYOGLOBULINÉMIE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purpuras, deux terrains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329018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3290189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Purpura de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Henoch-Schönlein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23026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 fréquente chez l'ENFANT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Digestif : douleur, saignement · Peau : purpura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Articulations : arthralgies · Rein : hématurie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clinique ; biopsie = le plus précis, vascularite leucocytoclastique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Le taux sérique d'IgA n'est PAS fiable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La plupart des cas se résolvent spontanément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329018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3290189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Cryoglobulinémie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23026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 plus souvent associée à l'HÉPATITE C chronique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Aussi : endocardite, syndrome de Sjögren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Douleurs articulaires, glomérulonéphrite, lésions cutanées purpuriques, neuropathie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lésions NE BLANCHISSENT PAS à la pression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Facteur rhumatoïde positif · complexes précipitables à froid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329018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3290189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Cryoglobulines vs</a:t>
            </a:r>
            <a:endParaRPr lang="en-US" sz="16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agglutinines froides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23026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sont des IgM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CRYOGLOBULINES : précipitent au froid → peau, articulations, reins, nerfs. Hépatite C</a:t>
            </a:r>
            <a:endParaRPr lang="en-US" sz="10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AGGLUTININES FROIDES : agglutinent les globules rouges → ANÉMIE HÉMOLYTIQUE. EBV, Mycoplasma, lymphome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85800" y="5137277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37277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HSP : corticoïdes si douleur abdominale sévère ou insuffisance rénale progressive · IEC pour la protéinurie.  Cryoglobulinémie : traiter l'hépatite C — les corticoïdes sont inefficaces.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SYNDROME DE BEHÇET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inflammation généralisée des vaisseaux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Rare, mais plus fréquent chez les patients asiatiques ou du Moyen-Orient.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32069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Symptômes principaux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Ulcères douloureux BUCCAUX ET GÉNITAUX, souvent avec érythème noueux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Uvéite pouvant conduire à la cécité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Arthrite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Lésions du SNC pouvant mimer une sclérose en plaques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Anévrysmes des artères pulmonaires et coronaires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32069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pathergie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signe spécifique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peau produit une PUSTULE STÉRILE en réponse à un traumatisme mineur — un simple passage d'aiguille suffit.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Les questions d'examen portent souvent exactement sur la définition de la pathergie.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32069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32069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 et traitement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2219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 test sanguin spécifique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pathergie est le signe le plus proche d'un critère spécifique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: corticoïdes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s'en sevrer : colchicine, azathioprine, cyclophosphamide, thalidomide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Apremilast pour soulager les ulcères buccaux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mot par vascularite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3291840"/>
                <a:gridCol w="2377440"/>
                <a:gridCol w="2651760"/>
              </a:tblGrid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Vascularite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 mot qui la trahit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clé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Poumon épargné, pied tombant, ventre après les repas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Angiographie en perles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Prednisone + cyclophosphamide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Ceintures, &gt; 50 ans, CPK normale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élevée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Corticoïdes faible dose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Horton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Claudication de la mâchoire, vision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Biopsie temporale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Prednisone AVANT la biopsie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GPA / Wegener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Sinus + poumon + rein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C-ANCA (PR3)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Prednisone + cyclophosphamide ou rituximab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Churg-Strauss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Asthme + éosinophilie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P-ANCA (MPO)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Idem + benralizumab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Henoch-Schönlein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607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Enfant : purpura, ventre, hématurie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Biopsie leucocytoclastique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Résolution spontanée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Cryoglobulinémie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Hépatite C, purpura qui ne blanchit 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Facteur rhumatoïde 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Traiter l'hépatite 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Behçet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Ulcères buccaux ET génitaux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Pathergie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Corticoïdes, colchicine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mot, un test, un traitement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2363724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PERLES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— et le poumon est épargné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33572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3433572" y="2148840"/>
            <a:ext cx="2363724" cy="91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1" name="Text 9"/>
          <p:cNvSpPr/>
          <p:nvPr/>
        </p:nvSpPr>
        <p:spPr>
          <a:xfrm>
            <a:off x="3525012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MÂCHOIRE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570732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Horton — traiter avant de biopsier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1344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6181344" y="2148840"/>
            <a:ext cx="2363724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5" name="Text 13"/>
          <p:cNvSpPr/>
          <p:nvPr/>
        </p:nvSpPr>
        <p:spPr>
          <a:xfrm>
            <a:off x="6272784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 / P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6318504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C-ANCA Wegener · P-ANCA Churg-Strauss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929116" y="2148840"/>
            <a:ext cx="2363724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8929116" y="2148840"/>
            <a:ext cx="2363724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9" name="Text 17"/>
          <p:cNvSpPr/>
          <p:nvPr/>
        </p:nvSpPr>
        <p:spPr>
          <a:xfrm>
            <a:off x="9020556" y="2359152"/>
            <a:ext cx="21808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PATHERGIE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9066276" y="3072384"/>
            <a:ext cx="208940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Behçet — pustule stérile après piqûre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Huit maladies commencent exactement pareil. Tout se joue sur l'organe qui parle en premier. »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: petit et moyen calibre, poumon épargné, hépatite B/C, perles à l'angiographie, pied tombant. PMR : ceintures après 50 ans, CPK normale, corticoïdes à faible dose. Horton : claudication de la mâchoire, prednisone immédiate avant la biopsie, cécité irréversible. Wegener : sinus + poumon + rein, C-ANCA, pneumonie qui ne guérit pas. Churg-Strauss : asthme + éosinophilie, P-ANCA. Henoch-Schönlein : enfant, résolution spontanée. Cryoglobulinémie : hépatite C, corticoïdes inefficaces. Behçet : ulcères buccaux et génitaux, pathergie.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: support de cours « Vascularites » (chapitre de rhumatologie).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Huit maladies qui commencent exactement pareil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 inconnue, symptômes se développant sur semaines à mois — jamais brutalement.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7954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795461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socle commun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8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FIÈVRE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MALAISE ET FATIGUE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PERTE DE POIDS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ARTHRALGIES ET MYALGIES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tableau général et non spécifique.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7954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795461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qui permet de trancher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8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L'ORGANE qui parle en premier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L'ANTICORPS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le chapitre tient dans ces deux informations.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79546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795461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règle à ne jamais oublier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807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une artérite à cellules géantes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TRAITE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DE BIOPSIER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cécité n'est pas réversible.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POLYARTÉRITE NOUEUSE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Artères de petit et moyen calibre — et le poumon est épargné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Hépatite B et C   ·   Perles à l'angiographie   ·   Pied tombant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POLYARTÉRITE NOUEUSE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Reconnaître la PAN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Maladie des artères de petit et moyen calibre. Association à l'hépatite B et C chronique.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029968"/>
            <a:ext cx="3364992" cy="283254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029968"/>
            <a:ext cx="82296" cy="283254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Manifestations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2834640"/>
            <a:ext cx="2816352" cy="1844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Digestif : douleur abdominale AGGRAVÉE PAR L'ALIMENTATION, saignements, nausées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Neurologique : neuropathie péronière → PIED TOMBANT ; rechercher un AVC chez un sujet jeune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Peau : ulcères des jambes, livedo reticularis, purpura, nodules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Rénal : biopsie nécessaire pour différencier des autres glomérulonéphrites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398264" y="2029968"/>
            <a:ext cx="3364992" cy="283254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029968"/>
            <a:ext cx="82296" cy="2832545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Mononévrite multiplex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2834640"/>
            <a:ext cx="2816352" cy="1844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Plusieurs neuropathies périphériques SIMULTANÉES sur des nerfs NOMMÉS.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exemple : radial et péronier, ou ulnaire et cutané fémoral latéral.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très évocateur de vascularite.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110728" y="2029968"/>
            <a:ext cx="3364992" cy="283254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029968"/>
            <a:ext cx="82296" cy="283254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2128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Examens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2834640"/>
            <a:ext cx="2816352" cy="1844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Angiographie rénale, mésentérique ou hépatique : dilatations en PERLES (beading)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Sérologies hépatite B et C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Biopsie du site symptomatique : le plus précis</a:t>
            </a:r>
            <a:endParaRPr lang="en-US" sz="10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P-ANCA dans moins de 20 % seulement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85800" y="5136833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136833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POUMON EST ÉPARGNÉ DANS LA PAN. C'est le point le plus discriminant — une vascularite pulmonaire n'est pas une PAN.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85800" y="5868353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: prednisone + cyclophosphamide, et traiter l'hépatite si elle est présente.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PMR ET ARTÉRITE À CELLULES GÉANTES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maladies sur un même spectre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CPK normale   ·   Claudication de la mâchoire   ·   Prednisone avant la biopsie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PMR ET HORTON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même spectre, deux tableaux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089529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Polymyalgie rhumatismale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Âge supérieur à 50 ans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Douleur et raideur des ceintures scapulaire et pelvienne : difficulté à se coiffer ou à se lever d'une chaise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élevée · anémie normochrome normocytaire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CPK et aldolase NORMALES — pas de destruction musculaire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: corticoïdes, efficaces même à FAIBLE dose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089529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Artérite à cellules géantes (Horton)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qui s'ajoute à la PMR : symptômes VISUELS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CLAUDICATION DE LA MÂCHOIRE — douleur en mastiquant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Sensibilité du cuir chevelu · céphalée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Symptômes artériels périphériques : pulsations diminuées, souffles claviculaires, régurgitation aortique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et CRP élevées · biopsie de l'artère temporale = le plus précis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Tocilizumab (anti-IL6) pour se sevrer des corticoïdes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4991481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4991481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PREDNISONE À DOSE ÉLEVÉE IMMÉDIATEMENT — prioritaire sur la biopsie. La cécité n'est pas réversible.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85800" y="5723001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CPK normale = le muscle n'est pas détruit. C'est ce qui sépare la PMR d'une polymyosite, où la CPK est élevée.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VASCULARITES À ANCA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anticorps, deux maladies — ne jamais les confondre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C-ANCA = PR3 = Wegener   ·   P-ANCA = MPO = Churg-Strauss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LES ANCA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règle des ANCA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3931920"/>
                <a:gridCol w="393192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ANCA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Cible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Maladie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C-ANCA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anti-protéinase 3 (PR3)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GPA / Wegener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P-ANCA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anti-myéloperoxydase (MPO)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Churg-Strauss et polyangéite microscopique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ANCA = meilleur test initial.  Biopsie = examen le plus précis : poumon (le meilleur) &gt; rein (assez précis) &gt; sinus (le moins précis).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85800" y="589788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Traitement des deux : prednisone + cyclophosphamide. Le rituximab est une alternative au cyclophosphamide pour la GPA et la polyangéite microscopique.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GPA ET CHURG-STRAUSS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tableaux à reconnaître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Vascularites  ·  Rhumatologie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089529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GPA — maladie de Wegener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Voies respiratoires SUPÉRIEURES + INFÉRIEURES + insuffisance rénale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Sinusite, otite moyenne, mastoïdite, atteinte orale et gingivale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Associations : lésions cutanées, articulaires, oculaires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L'indice de l'examen : une PNEUMONIE QUI NE SE RÉSOUT PAS et ne s'améliore pas sous antibiotiques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C-ANCA (anti-PR3)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63640" y="1627632"/>
            <a:ext cx="5212080" cy="308952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263640" y="1627632"/>
            <a:ext cx="82296" cy="308952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6556248" y="1792224"/>
            <a:ext cx="46268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Churg-Strauss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56248" y="2231136"/>
            <a:ext cx="4663440" cy="2312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ASTHME + ÉOSINOPHILIE — syndrome pulmonaire–rénal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Fièvre, perte de poids, arthralgies, manifestations cutanées : non spécifiques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 être associée au zafirlukast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P-ANCA (anti-MPO) · biopsie = le plus précis</a:t>
            </a:r>
            <a:endParaRPr lang="en-US" sz="13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Benralizumab ou mépolizumab : bloquent les éosinophiles sans corticothérapie prolongée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Vascularites</dc:title>
  <dc:subject>Rhumatologie</dc:subject>
  <dc:creator>Sherley — Préparation examens</dc:creator>
  <cp:lastModifiedBy>Sherley — Préparation examens</cp:lastModifiedBy>
  <cp:revision>1</cp:revision>
  <dcterms:created xsi:type="dcterms:W3CDTF">2026-08-15T04:57:07Z</dcterms:created>
  <dcterms:modified xsi:type="dcterms:W3CDTF">2026-08-15T04:57:07Z</dcterms:modified>
</cp:coreProperties>
</file>