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44018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988820"/>
            <a:ext cx="502920" cy="144018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3429000"/>
            <a:ext cx="502920" cy="144018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869180"/>
            <a:ext cx="502920" cy="144018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RHUMATOLOGIE · EXPOSÉ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Infections ostéo-articulaires</a:t>
            </a:r>
            <a:endParaRPr lang="en-US" sz="3500" dirty="0"/>
          </a:p>
        </p:txBody>
      </p:sp>
      <p:sp>
        <p:nvSpPr>
          <p:cNvPr id="10" name="Text 8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Ponctionner · Cultiver · Adapter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Arthrite septique  ·  Articulation prothétique infectée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Arthrite gonococcique  ·  Ostéomyélite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ARTHRITE GONOCOCCIQUE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qui la distingue de l'arthrite septique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Terrain : antécédent d'IST ou personne jeune sexuellement active. Plus fréquente pendant les règles.</a:t>
            </a:r>
            <a:endParaRPr lang="en-US" sz="14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057400"/>
          <a:ext cx="1078992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3749040"/>
                <a:gridCol w="3749040"/>
              </a:tblGrid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Arthrite septique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Arthrite gonococcique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Leucocytes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50 000 – 100 000 /µL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30 000 – 50 000 /µL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Atteinte polyarticulaire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FRÉQUENTE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Ténosynovite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PRÉSENTE, mouvements douloureux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Éruption pétéchiale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Parfois présente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Sensibilités effondrées : Gram 25 % (vs 50–75 %) · culture &lt; 50 % (vs 90 %) · hémoculture &lt; 10 % (vs 50 %).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ARTHRITE GONOCOCCIQUE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Conduite à tenir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2817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281736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Prélever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04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détection du gonocoque est plus difficile que celle de Staphylococcus, Streptococcus ou des bacilles Gram négatifs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Pour une gonorrhée disséminée : cultiver PLUSIEURS SITES — pharynx, rectum, urètre, col de l'utérus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Cultiver partout en présence d'une éruption cutanée, d'une ténosynovite ou d'une atteinte polyarticulaire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2817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281736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Traiter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04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Ceftriaxone, céfotaxime ou ceftizoxime : traitement empirique de choix de la gonorrhée disséminée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Éviter les fluoroquinolones en première intention : plus de 5 % de résistance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les utiliser que si l'organisme est prouvé sensible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Infection gonococcique RÉCURRENTE → rechercher un déficit terminal du complément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OSTÉOMYÉLITE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Radiographie, puis IRM, puis biopsie — avant les antibiotiques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 aureus   ·   Salmonella si drépanocytose   ·   Souvent afébrile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OSTÉOMYÉLITE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Terrain, clinique et examens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2069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Germes selon le terrain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Staphylococcus aureus le plus fréquent — mais tout organisme peut infecter l'os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Enfant : propagation HÉMATOGÈNE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Adulte : infection CONTIGUË, souvent par insuffisance vasculaire ou diabète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Drépanocytose : SALMONELLA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2069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Clinique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Diabétique avec ulcère périphérique (neuropathie ou maladie vasculaire)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 chaude, rouge, enflée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Trajet fistuleux purulent possible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SOUVENT AFÉBRILE — l'absence de fièvre ne rassure pas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2069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 dans l'ordre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Radiographie : test initial de choix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IRM si la radiographie est normale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BIOPSIE : test le plus précis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Prélever la biopsie AVANT les antibiotiques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Scanner peu utile · scintigraphie seulement si IRM impossible (pacemaker)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5054029"/>
            <a:ext cx="10789920" cy="56692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054029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règle de la biopsie avant les antibiotiques vaut pour toute infection osseuse : une fois traité, on ne retrouve plus le germe.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quatre infections côte à côte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1920240"/>
                <a:gridCol w="2514600"/>
                <a:gridCol w="2194560"/>
                <a:gridCol w="2377440"/>
                <a:gridCol w="214884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Arthrite septique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Prothèse infectée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Gonococcique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Ostéomyélite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Terrain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Articulation abîmée, endocardite, drogues IV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Prothèse en place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Jeune sexuellement actif, règles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Diabétique, enfant, drépanocytaire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Germe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Staph 40 %, Strep 30 %, BGN 20 %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S. epidermidis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N. gonorrhoeae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S. aureus ; Salmonella si drépanocytose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Leucocytes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50 000 – 100 000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30 000 – 50 000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Examen clé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Arthrocentèse (initial ET le plus précis)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Radio ou scanner, PAS d'IRM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Cultures multi-sites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Radio → IRM → biopsie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Traitement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Ceftriaxone + vancomycine puis adapter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Retirer → 6–8 sem → remplacer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Ceftriaxone, pas de quinolones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Antibiotiques APRÈS biopsie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Ponctionner, cultiver, adapter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363724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AIGUILLE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Arthrocentèse : initiale ET la plus précise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33572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3433572" y="2148840"/>
            <a:ext cx="2363724" cy="914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1" name="Text 9"/>
          <p:cNvSpPr/>
          <p:nvPr/>
        </p:nvSpPr>
        <p:spPr>
          <a:xfrm>
            <a:off x="3525012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50–100k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570732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seuil de l'arthrite septique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1344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6181344" y="2148840"/>
            <a:ext cx="2363724" cy="914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5" name="Text 13"/>
          <p:cNvSpPr/>
          <p:nvPr/>
        </p:nvSpPr>
        <p:spPr>
          <a:xfrm>
            <a:off x="6272784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SENSIBLE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318504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Staph sensible → bêta-lactame, pas vancomycine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929116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8929116" y="2148840"/>
            <a:ext cx="2363724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9" name="Text 17"/>
          <p:cNvSpPr/>
          <p:nvPr/>
        </p:nvSpPr>
        <p:spPr>
          <a:xfrm>
            <a:off x="9020556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AVANT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9066276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Biopsie avant les antibiotiques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Devant une articulation chaude et rouge, il n'y a qu'une erreur vraiment grave : demander une radiographie au lieu de prendre une aiguille. 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Arthrite septique : synoviale sans membrane basale, risque proportionnel à la destruction, Staph 40 % Strep 30 % BGN 20 %, arthrocentèse à 50 000–100 000 leucocytes, ceftriaxone + vancomycine puis bêta-lactame si sensible. Prothèse : S. epidermidis, pas d'IRM, retirer puis 6–8 semaines puis remplacer. Gonocoque : moins de leucocytes, polyarticulaire, ténosynovite, sensibilités effondrées, cultures multi-sites, ceftriaxone. Ostéomyélite : S. aureus, Salmonella chez le drépanocytaire, souvent afébrile, radiographie puis IRM puis biopsie avant antibiotiques.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support de cours (arthrite septique, articulations prothétiques infectées, arthrite gonococcique, ostéomyélite).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articulation chaude est une infection jusqu'à preuve du contraire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la preuve, c'est l'aiguille.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265036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265036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· Ponctionner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1662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L'arthrocentèse est à la fois le TEST INITIAL et le TEST LE PLUS PRÉCIS dans l'arthrite septique.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la diffère jamais.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Radiographie, scanner et IRM ne sont pas utiles.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265036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2650363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· Traiter large,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puis rétrécir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1662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Ceftriaxone + vancomycine en empirique.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Puis on adapte à la culture.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Si le staphylocoque est sensible, le bêta-lactame donne une MEILLEURE ISSUE que la vancomycine.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265036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2650363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· L'os et la prothèse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sont à part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1662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Ils ne se stérilisent pas comme une articulation native.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Biopsie AVANT les antibiotiques.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Prothèse RETIRÉE avant d'être remplacée.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ARTHRITE SEPTIQUE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membrane synoviale n'a pas de membrane basale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Staph 40 %   ·   Strep 30 %   ·   BGN 20 %   ·   50 000–100 000 leucocytes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ARTHRITE SEPTIQUE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Terrain, germes et présentation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87928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879281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si facilement ?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891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membrane synoviale n'a PAS de membrane basale.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Bactéries ET antibiotiques la traversent sans obstacle.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Mauvaise nouvelle pour la contamination, bonne pour le traitement.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87928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879281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risque suit la destruction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891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Articulation intacte : rare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Arthrose : léger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Polyarthrite rhumatoïde : intermédiaire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Prothèse articulaire : MAXIMAL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secondaires : endocardite, drogues injectables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87928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879281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Germes et clinique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891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Staphylococcus 40 %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Streptococcus 30 %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Bacilles Gram négatifs 20 %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Articulation chaude, rouge, immobile, épanchement palpable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Frissons et fièvre fréquents (bactériémie)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risque d'infection est proportionnel au degré de destruction articulaire.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ARTHRITE SEPTIQUE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L'arthrocentèse : initiale ET la plus précise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Radiographie, scanner et IRM ne sont pas utiles dans l'arthrite septique.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057400"/>
          <a:ext cx="10789920" cy="914400"/>
        </p:xfrm>
        <a:graphic>
          <a:graphicData uri="http://schemas.openxmlformats.org/drawingml/2006/table">
            <a:tbl>
              <a:tblPr/>
              <a:tblGrid>
                <a:gridCol w="3108960"/>
                <a:gridCol w="2926080"/>
                <a:gridCol w="4754880"/>
              </a:tblGrid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Paramètre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Valeur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Remarque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Leucocytes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50 000 – 100 000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Majorité de neutrophiles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Coloration de Gram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Positif dans 50 %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75 % lorsqu'il s'agit de Staphylococcus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Culture du liquide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 – 90 %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 plus rentable des méthodes microbiologiques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52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Hémocultures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prélever systématiquement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: ceftriaxone + vancomycine, puis adapter. Si le staphylocoque est sensible → oxacilline ou céfazoline : meilleure issue que la vancomycine.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ARTHRITE SEPTIQUE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Alternatives selon le germe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00200"/>
            <a:ext cx="219456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60020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Bacilles Gram négatifs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017520" y="160020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Quinolones · aztréonam · céfotaxime · pipéracilline · aminosides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85800" y="2295144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2295144"/>
            <a:ext cx="219456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295144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Cocci Gram + sensibles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017520" y="2295144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Oxacilline · nafcilline · céfazoline · pipéracilline-tazobactam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2990088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990088"/>
            <a:ext cx="219456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99008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Cocci Gram + résistants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017520" y="2990088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Linézolide · daptomycine · ceftaroline · vancomycine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PROTHÈSE INFECTÉE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stérilise pas une prothèse sans la retirer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 epidermidis   ·   Pas d'IRM   ·   Retirer → 6–8 semaines → remplacer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ARTICULATION PROTHÉTIQUE INFECTÉE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Imagerie et séquence thérapeutique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ostéo-articulaires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prothèse infectée est chaude, rouge, immobile et douloureuse — comme une arthrite septique. Germe le plus fréquent dans les prothèses récentes : Staphylococcus epidermidis.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5212080" cy="27350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2735072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0" name="Text 8"/>
          <p:cNvSpPr/>
          <p:nvPr/>
        </p:nvSpPr>
        <p:spPr>
          <a:xfrm>
            <a:off x="978408" y="2450592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Imagerie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78408" y="2889504"/>
            <a:ext cx="4663440" cy="1957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Radiographie ou scanner : nécessaires pour savoir si l'infection est limitée à l'articulation ou a atteint l'os autour de l'implant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IRM DÉCONSEILLÉE : les prothèses contiennent du métal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zone claire autour de l'implant, ou une articulation physiquement lâche, oriente vers une infection au niveau de l'implant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63640" y="2286000"/>
            <a:ext cx="5212080" cy="27350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63640" y="2286000"/>
            <a:ext cx="82296" cy="273507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6556248" y="2450592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 en trois temps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56248" y="2889504"/>
            <a:ext cx="4663440" cy="1957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RETIRER la prothèse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ANTIBIOTIQUES pendant 6 à 8 semaines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REMPLACER la prothèse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est difficile de stériliser une prothèse sans la retirer — c'est le point à retenir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ARTHRITE GONOCOCCIQUE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Moins de leucocytes, plus d'articulations, des tests qui échouent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Ténosynovite   ·   Pétéchies   ·   Cultures multi-sites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Infections ostéo-articulaires</dc:title>
  <dc:subject>Rhumatologie</dc:subject>
  <dc:creator>Sherley — Préparation examens</dc:creator>
  <cp:lastModifiedBy>Sherley — Préparation examens</cp:lastModifiedBy>
  <cp:revision>1</cp:revision>
  <dcterms:created xsi:type="dcterms:W3CDTF">2026-08-15T04:57:07Z</dcterms:created>
  <dcterms:modified xsi:type="dcterms:W3CDTF">2026-08-15T04:57:07Z</dcterms:modified>
</cp:coreProperties>
</file>